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68" r:id="rId16"/>
    <p:sldId id="269" r:id="rId1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B51116-292B-AAED-4C96-DDAB6B4CCEA3}" v="9" dt="2025-08-30T19:20:17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5937E-F85F-4D1D-ADFC-CB0ABE17E67C}" type="datetimeFigureOut"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D082C-C9C6-4BB5-ACB2-AF3435B1C7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4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Deploy ML Model on AWS Lambda with Dockery7hu6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presentation outlines how to deploy a machine learning model on AWS Lambda using Docker. We'll cover everything from prerequisites to testing, ensuring a fast and scalable MLOps solution.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3D19A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4259" y="5658445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Funnel Sans Medium" pitchFamily="34" charset="0"/>
                <a:ea typeface="Funnel Sans Medium" pitchFamily="34" charset="-122"/>
                <a:cs typeface="Funnel Sans Medium" pitchFamily="34" charset="-120"/>
              </a:rPr>
              <a:t>HF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497949"/>
            <a:ext cx="254972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2B3541"/>
                </a:solidFill>
                <a:latin typeface="Funnel Sans Bold" pitchFamily="34" charset="0"/>
                <a:ea typeface="Funnel Sans Bold" pitchFamily="34" charset="-122"/>
                <a:cs typeface="Funnel Sans Bold" pitchFamily="34" charset="-120"/>
              </a:rPr>
              <a:t>by Humaila Farooq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4" y="655201"/>
            <a:ext cx="12458938" cy="58645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914" y="6877050"/>
            <a:ext cx="5606534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ECR</a:t>
            </a:r>
            <a:endParaRPr lang="en-US" sz="4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8662"/>
            <a:ext cx="70715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Lambda Function Creation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1142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6124" y="1911429"/>
            <a:ext cx="32373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Access Lambda Console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76124" y="2406968"/>
            <a:ext cx="124165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Navigate to the AWS Lambda service in the console.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96697" y="302930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735098" y="30293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Create Function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735098" y="3524845"/>
            <a:ext cx="120575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Choose to create a function from a container image.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55790" y="4147185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094190" y="41471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Configure Settings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2094190" y="4642723"/>
            <a:ext cx="116984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Adjust memory, timeout, and permissions for the function.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914882" y="5265063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453283" y="52650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Set Function URL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453283" y="5760601"/>
            <a:ext cx="113393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a secure function URL for API testing.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555790" y="6382941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094190" y="6382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Test and Deploy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2094190" y="6878479"/>
            <a:ext cx="116984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Verify API Gateway settings and test the deployed model.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93" y="643295"/>
            <a:ext cx="12992814" cy="60590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793" y="7053263"/>
            <a:ext cx="5504974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endParaRPr lang="en-US" sz="4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C5A6E3-DF1B-7FD6-B97E-DF9E40B7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70"/>
            <a:ext cx="14630400" cy="80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28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98BA8C-1A76-F268-6503-4B7AD87C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5"/>
            <a:ext cx="14630400" cy="82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1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671" y="623649"/>
            <a:ext cx="6675239" cy="666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API Testing and Invocation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671" y="1744147"/>
            <a:ext cx="7556659" cy="748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238024" y="2775823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Success Code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671" y="3245287"/>
            <a:ext cx="7556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200 response indicates a successful API call.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671" y="4401860"/>
            <a:ext cx="7556659" cy="748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238024" y="5433536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Prediction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93671" y="5903000"/>
            <a:ext cx="7556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model predicts either "Fake" or "Real" news.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671" y="6520934"/>
            <a:ext cx="7556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Install the 'requests' library to invoke the API. Make a POST request with sample news data. Adjustments can be made to the training script for better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878681"/>
            <a:ext cx="12954952" cy="54091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6467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76356"/>
            <a:ext cx="58822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Deployment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786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Steps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699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Docker image for news prediction model.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3665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Push image to Amazon Elastic Container Registry (ECR).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8640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AWS Lambda function.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5786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Prerequisites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1699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AWS account with permissions.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6366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AWS CLI installed.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10337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 Desktop installed.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0625"/>
            <a:ext cx="65571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Prerequisites Installation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29540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3956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AWS Account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2891195"/>
            <a:ext cx="663082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Access the AWS console for necessary permissions and services.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177784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278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AWS CLI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4773573"/>
            <a:ext cx="663082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Install the Command Line Interface for AWS service management.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060162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61604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Docker Desktop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655951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Download and install Docker for containerization capabilities.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876657"/>
            <a:ext cx="564856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Training Process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" y="1844754"/>
            <a:ext cx="1089898" cy="13079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9677" y="2062639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Load Data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79677" y="2513886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Python (train.py) to load fake and real news datasets.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3" y="3152656"/>
            <a:ext cx="1089898" cy="13079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9677" y="3370540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Process Text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79677" y="3821787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Combine titles and content for text data preparation.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3" y="4460558"/>
            <a:ext cx="1089898" cy="13079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9677" y="4678442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Train Model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79677" y="5129689"/>
            <a:ext cx="620148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Train a Linear Support Vector Classifier using scikit-learn.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33" y="5768459"/>
            <a:ext cx="1089898" cy="15844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79677" y="598634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Save Assets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179677" y="6437590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Save the model (news_model.pkl) and TF-IDF vectorizer (tfidf_vectorizer.pkl).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6618"/>
            <a:ext cx="72949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Serving with FastAPI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FastAPI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32208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Prepare the trained news prediction model using FastAPI or Flask.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826544"/>
            <a:ext cx="30581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Docker Image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32208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Include app.py, Dockerfile, and requirements.txt for the image.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API Response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Receive JSON responses indicating "Fake" or "Real" news predictions.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12" y="615434"/>
            <a:ext cx="13063776" cy="64767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312" y="7427833"/>
            <a:ext cx="5266730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099" y="625435"/>
            <a:ext cx="5411272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Docker Configuration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5099" y="1747957"/>
            <a:ext cx="1629966" cy="1288018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50300" y="2192298"/>
            <a:ext cx="319445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2236" y="1975128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Base Image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52236" y="2445425"/>
            <a:ext cx="6365081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a public AWS Lambda-compatible Python 3.10 base image.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8651" y="3020735"/>
            <a:ext cx="11183064" cy="15240"/>
          </a:xfrm>
          <a:prstGeom prst="roundRect">
            <a:avLst>
              <a:gd name="adj" fmla="val 626088"/>
            </a:avLst>
          </a:prstGeom>
          <a:solidFill>
            <a:srgbClr val="D5CDBE"/>
          </a:solidFill>
          <a:ln/>
        </p:spPr>
      </p:sp>
      <p:sp>
        <p:nvSpPr>
          <p:cNvPr id="8" name="Shape 6"/>
          <p:cNvSpPr/>
          <p:nvPr/>
        </p:nvSpPr>
        <p:spPr>
          <a:xfrm>
            <a:off x="795099" y="3149560"/>
            <a:ext cx="3260050" cy="1288018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65402" y="3593902"/>
            <a:ext cx="319445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2321" y="3376732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Copy Files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82321" y="3847028"/>
            <a:ext cx="630876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Copy model, vectorizer, requirements.txt, and app.py to image.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8735" y="4422338"/>
            <a:ext cx="9552980" cy="15240"/>
          </a:xfrm>
          <a:prstGeom prst="roundRect">
            <a:avLst>
              <a:gd name="adj" fmla="val 626088"/>
            </a:avLst>
          </a:prstGeom>
          <a:solidFill>
            <a:srgbClr val="D5CDBE"/>
          </a:solidFill>
          <a:ln/>
        </p:spPr>
      </p:sp>
      <p:sp>
        <p:nvSpPr>
          <p:cNvPr id="13" name="Shape 11"/>
          <p:cNvSpPr/>
          <p:nvPr/>
        </p:nvSpPr>
        <p:spPr>
          <a:xfrm>
            <a:off x="795099" y="4551164"/>
            <a:ext cx="4890016" cy="1288018"/>
          </a:xfrm>
          <a:prstGeom prst="roundRect">
            <a:avLst>
              <a:gd name="adj" fmla="val 740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80385" y="4995505"/>
            <a:ext cx="319445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2287" y="477833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Install Libraries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912287" y="5248632"/>
            <a:ext cx="592228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Install specified libraries in the Lambda task root directory.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701" y="5823942"/>
            <a:ext cx="7923014" cy="15240"/>
          </a:xfrm>
          <a:prstGeom prst="roundRect">
            <a:avLst>
              <a:gd name="adj" fmla="val 626088"/>
            </a:avLst>
          </a:prstGeom>
          <a:solidFill>
            <a:srgbClr val="D5CDBE"/>
          </a:solidFill>
          <a:ln/>
        </p:spPr>
      </p:sp>
      <p:sp>
        <p:nvSpPr>
          <p:cNvPr id="18" name="Shape 16"/>
          <p:cNvSpPr/>
          <p:nvPr/>
        </p:nvSpPr>
        <p:spPr>
          <a:xfrm>
            <a:off x="795099" y="5952768"/>
            <a:ext cx="6520101" cy="1651397"/>
          </a:xfrm>
          <a:prstGeom prst="roundRect">
            <a:avLst>
              <a:gd name="adj" fmla="val 577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95368" y="6578798"/>
            <a:ext cx="319445" cy="399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371" y="6179939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Verify Setup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42371" y="6650236"/>
            <a:ext cx="606575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 AWS CLI is configured and Docker Desktop is running.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80279"/>
            <a:ext cx="60343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AWS CLI Configuration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343269"/>
            <a:ext cx="30480" cy="4606052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2597229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34326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24315" y="24012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425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Generate Keys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2921079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AWS access keys via the security credentials section.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419838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064" y="41658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4315" y="42238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Save Secret Key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743688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Securely save the generated secret access key.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5859423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064" y="56054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4315" y="566344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687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Configure CLI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183273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'aws configure' to set up access key ID, secret, region, and format.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8485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ECR Repository Setup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756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Create Repository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51835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Name the repository 'news-prediction' for Docker image storage.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947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Login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44340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Execute command-line instructions to log into ECR.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394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Build Image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88990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the local Docker image for deployment.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872972" y="5394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Push to ECR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588990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Push the Docker image to your Amazon ECR repository.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11</cp:revision>
  <dcterms:created xsi:type="dcterms:W3CDTF">2025-06-10T13:20:43Z</dcterms:created>
  <dcterms:modified xsi:type="dcterms:W3CDTF">2025-08-30T19:20:58Z</dcterms:modified>
</cp:coreProperties>
</file>